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УФД\Desktop\2453456\Новая папка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419600"/>
            <a:ext cx="8534400" cy="2271712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0" y="175260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Решение «О внесении изменений в решение совета Курского муниципального района Ставропольского края 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от 08 декабря 2016 г. № 312 «О бюджете Курского муниципального района Ставропольского края на 2017 год и плановый период 2018 и 2019 годов» </a:t>
            </a:r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от 24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августа 2017 года </a:t>
            </a:r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380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СУФД\Desktop\2453456\Flag_of_Kursky_rayon_(Stavropol_krai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52400"/>
            <a:ext cx="25146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381000"/>
            <a:ext cx="8839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основании Закона Ставропольского края от 30 июня 2017 г. № 68-кз «О внесении изменений в Закон Ставропольского края «О бюджете Ставропольского края на 2017 год и плановый период 2018 и 2019 годов», постановлении правительства Ставропольского края от 25 июня 2017 г. № 288-п «Об утверждении распределения средств дотации на обеспечение сбалансированности местных бюджетов, выделяемых муниципальным образованиям Ставропольского края в 2017 году из бюджета Ставропольского края», соглашения № 11-14 «О предоставлении субсидии из бюджета Ставропольского края бюджету Курского муниципального района Ставропольского края на поддержку отрасли культуры (государственная поддержка муниципальных учреждений культуры, находящихся на территориях сельских поселений Ставропольского края) в рамках реализации подпрограммы «Культура» государственной программы Ставропольского края «Культура и туристско-рекреационный комплекс», соглашения №11-15 «О предоставлении субсидии из бюджета Ставропольского края бюджету Курского муниципального района Ставропольского края на поддержку отрасли культуры (государственную поддержку лучших работников муниципальных учреждений культуры, находящихся на территориях сельских поселений Ставропольского края) в рамках реализации подпрограммы «Культура» государственной программы Ставропольского края «Культура и туристско-рекреационный комплекс», уведомлений, поступивших от министра труда и социальной защиты Ставропольского края: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33764" y="198582"/>
            <a:ext cx="68580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увеличены бюджетные ассигнования на следующие мероприятия: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914400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обеспечение сбалансированности местных бюджетов – 1 201,69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6764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предоставление государственной социальной помощи малоимущим семьям, малоимущим одиноко проживающим гражданам – 543,87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2667000"/>
            <a:ext cx="853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ежемесячная денежная выплата, назначаемая в случае рождения третьего ребенка или последующих детей до достижения ребенком возраста трех лет – 5 171,93 тыс. руб.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38862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государственная поддержка муниципальных учреждений культуры, находящихся на территориях сельских поселений – 100,00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4876800"/>
            <a:ext cx="853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государственная поддержка лучших работников муниципальных учреждений культуры, находящихся на территориях сельских поселений, за счет средств местного бюджета – в 50,00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6096000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выплату единовременного пособия на погребение – 11,13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228600"/>
            <a:ext cx="6858000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уменьшены бюджетные ассигнования на следующие мероприятия: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7620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возмещение части затрат по наращиванию маточного поголовья овец и коз – 34,82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5240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оказание несвязанной поддержки сельскохозяйственным товаропроизводителям в области растениеводства – 118,24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22860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возмещение части процентной ставки по долгосрочным, среднесрочным и краткосрочным кредитам, взятыми малыми формами хозяйствования – 132,81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3048000"/>
            <a:ext cx="883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единовременное пособие беременной жене военнослужащего, проходящего военную службу по призыву, а так же ежемесячное пособие на ребенка военнослужащего, проходящего военную службу по призыву – 42,41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41148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компенсацию отдельным категориям граждан оплаты взноса на капитальный ремонт общего имущества в многоквартирном доме – 2,18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4876800"/>
            <a:ext cx="883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выплата ежегодного социального пособия на проезд студентам – 0,73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5410200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выплата ежегодной денежной компенсации многодетным семьям на каждого из детей не старше 18 лет, обучающихся в общеобразовательных организациях, на приобретение комплекта школьной одежды, спортивной одежды и обуви и школьных письменных принадлежностей – 417,00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СУФД\Desktop\2453456\21db960991b2bc9c3b8e3edb190057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2514600"/>
            <a:ext cx="5181600" cy="30226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52400" y="152400"/>
            <a:ext cx="8763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Согласно фактически поступивших доходов от оказания платных услуг и компенсации затрат государства в бюджет Курского муниципального района, отделу образования администрации Курского муниципального района Ставропольского края увеличены бюджетные ассигнования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556260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 них: доходы от предпринимательской деятельности – 5 132,31 тыс. руб., доходы от родительской платы – 3 074,30 тыс. руб.</a:t>
            </a:r>
            <a:endParaRPr lang="ru-RU" sz="2000" dirty="0"/>
          </a:p>
        </p:txBody>
      </p:sp>
      <p:sp>
        <p:nvSpPr>
          <p:cNvPr id="5" name="Стрелка вниз 4"/>
          <p:cNvSpPr/>
          <p:nvPr/>
        </p:nvSpPr>
        <p:spPr>
          <a:xfrm rot="10800000">
            <a:off x="1143000" y="1524000"/>
            <a:ext cx="990600" cy="19812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209800" y="1676400"/>
            <a:ext cx="61152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rgbClr val="92D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+ 8 206,61 тыс. ру</a:t>
            </a:r>
            <a:r>
              <a:rPr lang="ru-RU" sz="5400" b="1" dirty="0" smtClean="0">
                <a:ln w="12700">
                  <a:solidFill>
                    <a:srgbClr val="92D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б.</a:t>
            </a:r>
            <a:endParaRPr lang="ru-RU" sz="5400" b="1" cap="none" spc="0" dirty="0">
              <a:ln w="12700">
                <a:solidFill>
                  <a:srgbClr val="92D050"/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228600"/>
            <a:ext cx="8686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Свободные остатки по состоянию на 01.01.2017 года в размере 2 338,05 тыс. руб. предлагаем распределить в соответствии с распоряжением администрации Курского муниципального района Ставропольского края № 269-р от 09 августа 2017 года «О распределении свободных остатков бюджетных средств по состоянию на 01 января 2017 года» администрации Курского муниципального района Ставропольского края на проведение ремонта системы отопления в МДОУ № 4 п. Мирный.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 rot="16200000">
            <a:off x="3924300" y="1943100"/>
            <a:ext cx="990600" cy="1981200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81000" y="2286000"/>
            <a:ext cx="3048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rgbClr val="92D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Свободные остатки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638800" y="2286000"/>
            <a:ext cx="3048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МДОУ № 4 п. Мирный</a:t>
            </a:r>
          </a:p>
        </p:txBody>
      </p:sp>
      <p:pic>
        <p:nvPicPr>
          <p:cNvPr id="1026" name="Picture 2" descr="C:\Users\СУФД\Desktop\2453456\Новая папка\bk_info_orig_53828_145821096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0"/>
            <a:ext cx="3365500" cy="2524125"/>
          </a:xfrm>
          <a:prstGeom prst="rect">
            <a:avLst/>
          </a:prstGeom>
          <a:noFill/>
        </p:spPr>
      </p:pic>
      <p:pic>
        <p:nvPicPr>
          <p:cNvPr id="1027" name="Picture 3" descr="C:\Users\СУФД\Desktop\2453456\ddb1f1bfdd0fa1a499a5ff305958e2f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3962400"/>
            <a:ext cx="3276600" cy="226333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124200" y="3429000"/>
            <a:ext cx="25908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2 338,05 тыс. руб.</a:t>
            </a:r>
            <a:endParaRPr lang="ru-RU" sz="36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228600"/>
            <a:ext cx="8686800" cy="17543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соответствии с распоряжением администрации Курского муниципального района Ставропольского края № 270-р от 09 августа 2017 года «О внесении на рассмотрение совета Курского муниципального района Ставропольского края предложения о перераспределении утвержденных бюджетных ассигнований между главными распорядителями бюджетных средств бюджета Курского муниципального района Ставропольского края»: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2362200"/>
            <a:ext cx="8686800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уменьшены утвержденные бюджетные ассигнования главным распорядителям бюджетных средств: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3352800"/>
            <a:ext cx="868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администрации Курского муниципального района Ставропольского края с подраздела 0412 «Другие вопросы в области национальной экономики» на 549,00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4495800"/>
            <a:ext cx="868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Финансовому управлению администрации Курского муниципального района Ставропольского края с подраздела 0113 «Другие общегосударственные вопросы» на 315,13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5638800"/>
            <a:ext cx="868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отделу образования администрации Курского муниципального района Ставропольского края с подраздела 0701 «Дошкольное образование» на 187,23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28600"/>
            <a:ext cx="8839200" cy="3693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увеличены бюджетные ассигнования главным распорядителям бюджетных средств: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7620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администрации Курского муниципального района Ставропольского края на подраздел 0113 «Другие общегосударственные вопросы» на 30,83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5240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отделу образования администрации Курского муниципального района Ставропольского края на подраздел 0702 «Общее образование» на 50,52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2286000"/>
            <a:ext cx="883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муниципальному казенному учреждению культуры «Управление культуры» Курского муниципального района Ставропольского края на подраздел 0801 «Культура» на 413,00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3352800"/>
            <a:ext cx="8839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администрации муниципального образования Полтавского сельсовета Курского района Ставропольского края на дополнительное финансирование доходных обязательств поселения, возникших при выполнении полномочий, установленных пунктом 13 части 1 статьи 14 Федерального закона от 6 октября 2003 г. № 131-ФЗ «Об общих принципах организации местного самоуправления в Российской Федерации» – 99 тыс. руб. (Организация проведения государственной историко-культурной экспертизы объекта культурного наследия (памятник истории и культуры) «Братская могила 5500-воинов Советской Армии, погибших в 1942-1943 гг. в боях с немецко-фашистскими захватчиками»)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0198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Учтены передвижки бюджетных средств по разделам, согласно поданным письмам главных распорядителей средств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905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Доходная часть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429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Расходная часть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8768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Источники финансирования дефицита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1828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mtClean="0">
                <a:latin typeface="Times New Roman" pitchFamily="18" charset="0"/>
                <a:cs typeface="Times New Roman" pitchFamily="18" charset="0"/>
              </a:rPr>
              <a:t>14 488,10 тыс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руб.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10200" y="3352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mtClean="0">
                <a:latin typeface="Times New Roman" pitchFamily="18" charset="0"/>
                <a:cs typeface="Times New Roman" pitchFamily="18" charset="0"/>
              </a:rPr>
              <a:t>16 875,09 тыс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0200" y="48768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2 386,99 тыс. руб.*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7912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*За счет направления свободных остатков – 2338,05 тыс. руб. и возврата остатков и субсидий прошлых лет – 48,94 тыс. руб. (Управление труда и социальной защиты населения администрации Курского муниципального района Ставропольского края)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 rot="10800000">
            <a:off x="4724400" y="45720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10800000">
            <a:off x="4724400" y="15240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0800000">
            <a:off x="4724400" y="30480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048000" y="1828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1 166 281,22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39000" y="1828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1 180 769,32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0" y="3352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1 188 872,24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39000" y="3352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1 205 747,33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48000" y="4876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mtClean="0">
                <a:latin typeface="Times New Roman" pitchFamily="18" charset="0"/>
                <a:cs typeface="Times New Roman" pitchFamily="18" charset="0"/>
              </a:rPr>
              <a:t>22 591,02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39000" y="4876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24 978,01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25" name="TextBox 2"/>
          <p:cNvSpPr txBox="1"/>
          <p:nvPr/>
        </p:nvSpPr>
        <p:spPr>
          <a:xfrm>
            <a:off x="2514600" y="6858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утвержденный бюджет на 8 июня 2017 </a:t>
            </a:r>
          </a:p>
        </p:txBody>
      </p:sp>
      <p:sp>
        <p:nvSpPr>
          <p:cNvPr id="26" name="TextBox 3"/>
          <p:cNvSpPr txBox="1"/>
          <p:nvPr/>
        </p:nvSpPr>
        <p:spPr>
          <a:xfrm>
            <a:off x="6781800" y="6858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учетом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принятых изменений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57800" y="838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отклонение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05000" y="228600"/>
            <a:ext cx="5295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ХАРАКТЕРИСТИКИ БЮДЖЕТА: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1098</Words>
  <PresentationFormat>Экран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СУФД</dc:creator>
  <cp:lastModifiedBy>СУФД</cp:lastModifiedBy>
  <cp:revision>63</cp:revision>
  <dcterms:created xsi:type="dcterms:W3CDTF">2017-08-15T11:56:06Z</dcterms:created>
  <dcterms:modified xsi:type="dcterms:W3CDTF">2017-11-10T14:41:58Z</dcterms:modified>
</cp:coreProperties>
</file>