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УФД\Desktop\2453456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419600"/>
            <a:ext cx="8534400" cy="227171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7526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Решение 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08 декабря 2016 г. № 312 «О бюджете Курского муниципального района Ставропольского края на 2017 год и плановый период 2018 и 2019 годов» </a:t>
            </a: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от 24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августа 2017 года </a:t>
            </a: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380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40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381000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основании Закона Ставропольского края от 30 июня 2017 г. № 68-кз «О внесении изменений в Закон Ставропольского края «О бюджете Ставропольского края на 2017 год и плановый период 2018 и 2019 годов», постановлении правительства Ставропольского края от 25 июня 2017 г. № 288-п «Об утверждении распределения средств дотации на обеспечение сбалансированности местных бюджетов, выделяемых муниципальным образованиям Ставропольского края в 2017 году из бюджета Ставропольского края», соглашения № 11-14 «О предоставлении субсидии из бюджета Ставропольского края бюджету Курского муниципального района Ставропольского края на поддержку отрасли культуры (государственная поддержка муниципальных учреждений культуры, находящихся на территориях сельских поселений Ставропольского края) в рамках реализации подпрограммы «Культура» государственной программы Ставропольского края «Культура и туристско-рекреационный комплекс», соглашения №11-15 «О предоставлении субсидии из бюджета Ставропольского края бюджету Курского муниципального района Ставропольского края на поддержку отрасли культуры (государственную поддержку лучших работников муниципальных учреждений культуры, находящихся на территориях сельских поселений Ставропольского края) в рамках реализации подпрограммы «Культура» государственной программы Ставропольского края «Культура и туристско-рекреационный комплекс», уведомлений, поступивших от министра труда и социальной защиты Ставропольского края: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3764" y="198582"/>
            <a:ext cx="6858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увеличены бюджетные ассигнования на следующие мероприятия: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обеспечение сбалансированности местных бюджетов – 1 201,69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государственной социальной помощи малоимущим семьям, малоимущим одиноко проживающим гражданам – 543,87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6670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ежемесячная денежная выплата, назначаемая в случае рождения третьего ребенка или последующих детей до достижения ребенком возраста трех лет – 5 171,93 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886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государственная поддержка муниципальных учреждений культуры, находящихся на территориях сельских поселений – 100,00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8768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государственная поддержка лучших работников муниципальных учреждений культуры, находящихся на территориях сельских поселений, за счет средств местного бюджета – в 50,00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60960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выплату единовременного пособия на погребение – 11,13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28600"/>
            <a:ext cx="685800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уменьшены бюджетные ассигнования на следующие мероприятия: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возмещение части затрат по наращиванию маточного поголовья овец и коз – 34,82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5240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несвязанной поддержки сельскохозяйственным товаропроизводителям в области растениеводства – 118,24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2860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возмещение части процентной ставки по долгосрочным, среднесрочным и краткосрочным кредитам, взятыми малыми формами хозяйствования – 132,81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0480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единовременное пособие беременной жене военнослужащего, проходящего военную службу по призыву, а так же ежемесячное пособие на ребенка военнослужащего, проходящего военную службу по призыву – 42,41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1148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компенсацию отдельным категориям граждан оплаты взноса на капитальный ремонт общего имущества в многоквартирном доме – 2,18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48768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выплата ежегодного социального пособия на проезд студентам – 0,73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54102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выплата ежегодной денежной компенсации многодетным семьям на каждого из детей не старше 18 лет, обучающихся в общеобразовательных организациях, на приобретение комплекта школьной одежды, спортивной одежды и обуви и школьных письменных принадлежностей – 417,00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СУФД\Desktop\2453456\21db960991b2bc9c3b8e3edb190057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514600"/>
            <a:ext cx="5181600" cy="3022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" y="1524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Согласно фактически поступивших доходов от оказания платных услуг и компенсации затрат государства в бюджет Курского муниципального района, отделу образования администрации Курского муниципального района Ставропольского края увеличены бюджетные ассигнования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5626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них: доходы от предпринимательской деятельности – 5 132,31 тыс. руб., доходы от родительской платы – 3 074,30 тыс. руб.</a:t>
            </a:r>
            <a:endParaRPr lang="ru-RU" sz="2000" dirty="0"/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1143000" y="1524000"/>
            <a:ext cx="990600" cy="19812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09800" y="1676400"/>
            <a:ext cx="6115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+ 8 206,61 тыс. ру</a:t>
            </a:r>
            <a:r>
              <a:rPr lang="ru-RU" sz="5400" b="1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б.</a:t>
            </a:r>
            <a:endParaRPr lang="ru-RU" sz="5400" b="1" cap="none" spc="0" dirty="0">
              <a:ln w="12700">
                <a:solidFill>
                  <a:srgbClr val="92D050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2860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Свободные остатки по состоянию на 01.01.2017 года в размере 2 338,05 тыс. руб. предлагаем распределить в соответствии с распоряжением администрации Курского муниципального района Ставропольского края № 269-р от 09 августа 2017 года «О распределении свободных остатков бюджетных средств по состоянию на 01 января 2017 года» администрации Курского муниципального района Ставропольского края на проведение ремонта системы отопления в МДОУ № 4 п. Мирный.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 rot="16200000">
            <a:off x="3924300" y="1943100"/>
            <a:ext cx="990600" cy="198120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2286000"/>
            <a:ext cx="3048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Свободные остатки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38800" y="2286000"/>
            <a:ext cx="3048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МДОУ № 4 п. Мирный</a:t>
            </a:r>
          </a:p>
        </p:txBody>
      </p:sp>
      <p:pic>
        <p:nvPicPr>
          <p:cNvPr id="1026" name="Picture 2" descr="C:\Users\СУФД\Desktop\2453456\Новая папка\bk_info_orig_53828_14582109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0"/>
            <a:ext cx="3365500" cy="2524125"/>
          </a:xfrm>
          <a:prstGeom prst="rect">
            <a:avLst/>
          </a:prstGeom>
          <a:noFill/>
        </p:spPr>
      </p:pic>
      <p:pic>
        <p:nvPicPr>
          <p:cNvPr id="1027" name="Picture 3" descr="C:\Users\СУФД\Desktop\2453456\ddb1f1bfdd0fa1a499a5ff305958e2f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962400"/>
            <a:ext cx="3276600" cy="226333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124200" y="3429000"/>
            <a:ext cx="2590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2 338,05 тыс. руб.</a:t>
            </a:r>
            <a:endParaRPr lang="ru-RU" sz="36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0"/>
            <a:ext cx="8686800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соответствии с распоряжением администрации Курского муниципального района Ставропольского края № 270-р от 09 августа 2017 года «О внесении на рассмотрение совета Курского муниципального района Ставропольского края предложения о перераспределении утвержденных бюджетных ассигнований между главными распорядителями бюджетных средств бюджета Курского муниципального района Ставропольского края»: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362200"/>
            <a:ext cx="86868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уменьшены утвержденные бюджетные ассигнования главным распорядителям бюджетных средств: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3528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администрации Курского муниципального района Ставропольского края с подраздела 0412 «Другие вопросы в области национальной экономики» на 549,00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4958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Финансовому управлению администрации Курского муниципального района Ставропольского края с подраздела 0113 «Другие общегосударственные вопросы» на 315,13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56388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отделу образования администрации Курского муниципального района Ставропольского края с подраздела 0701 «Дошкольное образование» на 187,23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839200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увеличены бюджетные ассигнования главным распорядителям бюджетных средств: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администрации Курского муниципального района Ставропольского края на подраздел 0113 «Другие общегосударственные вопросы» на 30,83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5240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отделу образования администрации Курского муниципального района Ставропольского края на подраздел 0702 «Общее образование» на 50,52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2860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муниципальному казенному учреждению культуры «Управление культуры» Курского муниципального района Ставропольского края на подраздел 0801 «Культура» на 413,00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352800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администрации муниципального образования Полтавского сельсовета Курского района Ставропольского края на дополнительное финансирование доходных обязательств поселения, возникших при выполнении полномочий, установленных пунктом 13 части 1 статьи 14 Федерального закона от 6 октября 2003 г. № 131-ФЗ «Об общих принципах организации местного самоуправления в Российской Федерации» – 99 тыс. руб. (Организация проведения государственной историко-культурной экспертизы объекта культурного наследия (памятник истории и культуры) «Братская могила 5500-воинов Советской Армии, погибших в 1942-1943 гг. в боях с немецко-фашистскими захватчиками»)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019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Учтены передвижки бюджетных средств по разделам, согласно поданным письмам главных распорядителей средств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0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14 488,10 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3352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16 875,09 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876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2 386,99 тыс. руб.*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791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*За счет направления свободных остатков – 2338,05 тыс. руб. и возврата остатков и субсидий прошлых лет – 48,94 тыс. руб. (Управление труда и социальной защиты населения администрации Курского муниципального района Ставропольского края)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724400" y="4572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4724400" y="1524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4724400" y="3048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48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1 166 281,22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39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1 180 769,32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1 188 872,24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1 205 747,33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22 591,02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24 978,01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5" name="TextBox 2"/>
          <p:cNvSpPr txBox="1"/>
          <p:nvPr/>
        </p:nvSpPr>
        <p:spPr>
          <a:xfrm>
            <a:off x="2514600" y="685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утвержденный бюджет на 8 июня 2017 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6781800" y="685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принятых изменений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отклонение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5000" y="228600"/>
            <a:ext cx="529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1098</Words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СУФД</cp:lastModifiedBy>
  <cp:revision>63</cp:revision>
  <dcterms:created xsi:type="dcterms:W3CDTF">2017-08-15T11:56:06Z</dcterms:created>
  <dcterms:modified xsi:type="dcterms:W3CDTF">2017-11-10T14:41:58Z</dcterms:modified>
</cp:coreProperties>
</file>