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314" r:id="rId3"/>
    <p:sldId id="308" r:id="rId4"/>
    <p:sldId id="309" r:id="rId5"/>
    <p:sldId id="310" r:id="rId6"/>
    <p:sldId id="316" r:id="rId7"/>
    <p:sldId id="298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FF7C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587793051292343"/>
          <c:y val="2.7500000000000021E-2"/>
          <c:w val="0.83032263445882892"/>
          <c:h val="0.7968083200973264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50141242937853059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6045197740112975"/>
                  <c:y val="-2.1459227467811219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172251.77</c:v>
                </c:pt>
                <c:pt idx="1">
                  <c:v>2562498.4500000002</c:v>
                </c:pt>
                <c:pt idx="2">
                  <c:v>2354246.6800000002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4322033898305088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1666666666666707"/>
                  <c:y val="-4.2918454935622439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176550.85</c:v>
                </c:pt>
                <c:pt idx="1">
                  <c:v>2615089.7599999998</c:v>
                </c:pt>
                <c:pt idx="2">
                  <c:v>2438538.91</c:v>
                </c:pt>
              </c:numCache>
            </c:numRef>
          </c:val>
        </c:ser>
        <c:axId val="82444288"/>
        <c:axId val="82479744"/>
      </c:barChart>
      <c:catAx>
        <c:axId val="82444288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2479744"/>
        <c:crosses val="autoZero"/>
        <c:auto val="1"/>
        <c:lblAlgn val="ctr"/>
        <c:lblOffset val="100"/>
      </c:catAx>
      <c:valAx>
        <c:axId val="8247974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8244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5321967169358056E-2"/>
          <c:y val="0.91319015917001789"/>
          <c:w val="0.96479102718092513"/>
          <c:h val="7.8914196884187812E-2"/>
        </c:manualLayout>
      </c:layout>
      <c:txPr>
        <a:bodyPr/>
        <a:lstStyle/>
        <a:p>
          <a:pPr>
            <a:defRPr sz="11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муниципального округа Ставропольского края №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407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июня 2022 г.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09 декабря 2021 г. № 306 «О бюджете Курского муниципального округа Ставропольского края на 2022 год и плановый период 2023 и 2024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3"/>
          <a:srcRect b="12500"/>
          <a:stretch>
            <a:fillRect/>
          </a:stretch>
        </p:blipFill>
        <p:spPr bwMode="auto">
          <a:xfrm>
            <a:off x="990600" y="3962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1. </a:t>
            </a:r>
            <a:r>
              <a:rPr lang="ru-RU" sz="1200" dirty="0" smtClean="0"/>
              <a:t>На основании Закона Ставропольского края  от 20 апреля 2022 г.        № 30-кз «О внесении изменений в Закон Ставропольского края «О бюджете Ставропольского края на 2022 год и плановый период 2023 и 2024 годов» и уведомлений, поступивших от министерства финансов Ставропольского края и министерства труда и социальной защиты населения Ставропольского края. </a:t>
            </a:r>
          </a:p>
          <a:p>
            <a:pPr algn="just"/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8382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ctr"/>
            <a:r>
              <a:rPr lang="ru-RU" sz="1400" b="1" dirty="0" smtClean="0"/>
              <a:t>      </a:t>
            </a:r>
            <a:r>
              <a:rPr lang="ru-RU" sz="1400" u="sng" dirty="0" smtClean="0"/>
              <a:t>      </a:t>
            </a:r>
            <a:r>
              <a:rPr lang="ru-RU" sz="1400" b="1" u="sng" dirty="0" smtClean="0"/>
              <a:t>увеличены бюджетные ассигнования на следующие мероприятия</a:t>
            </a:r>
            <a:r>
              <a:rPr lang="ru-RU" sz="1400" u="sng" dirty="0" smtClean="0"/>
              <a:t>: </a:t>
            </a:r>
            <a:r>
              <a:rPr lang="ru-RU" sz="1400" dirty="0" smtClean="0"/>
              <a:t>  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219200"/>
            <a:ext cx="8839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	</a:t>
            </a:r>
            <a:r>
              <a:rPr lang="ru-RU" sz="1200" dirty="0" smtClean="0"/>
              <a:t>реализация инициативных проектов «Устройство детской игровой площадки по ул. Колхозная, 8 в с. </a:t>
            </a:r>
            <a:r>
              <a:rPr lang="ru-RU" sz="1200" dirty="0" err="1" smtClean="0"/>
              <a:t>Уваровское</a:t>
            </a:r>
            <a:r>
              <a:rPr lang="ru-RU" sz="1200" dirty="0" smtClean="0"/>
              <a:t> Курского муниципального округа Ставропольского края» - 1 421,22 тыс. рублей;</a:t>
            </a:r>
          </a:p>
          <a:p>
            <a:pPr algn="just"/>
            <a:r>
              <a:rPr lang="ru-RU" sz="1200" dirty="0" smtClean="0"/>
              <a:t>	реализация </a:t>
            </a:r>
            <a:r>
              <a:rPr lang="ru-RU" sz="1200" dirty="0" smtClean="0"/>
              <a:t>мероприятий по обеспечению антитеррористической защищенности в муниципальных общеобразовательных организациях - 1 229,92 тыс. рублей;</a:t>
            </a:r>
          </a:p>
          <a:p>
            <a:pPr algn="just"/>
            <a:r>
              <a:rPr lang="ru-RU" sz="1200" dirty="0" smtClean="0"/>
              <a:t>	реализация </a:t>
            </a:r>
            <a:r>
              <a:rPr lang="ru-RU" sz="1200" dirty="0" smtClean="0"/>
              <a:t>мероприятий по модернизации школьных систем образования (завершение работ по капитальному ремонту) - 1 246,21 тыс. рублей;</a:t>
            </a:r>
          </a:p>
          <a:p>
            <a:pPr algn="just"/>
            <a:r>
              <a:rPr lang="ru-RU" sz="1200" dirty="0" smtClean="0"/>
              <a:t>	предоставление </a:t>
            </a:r>
            <a:r>
              <a:rPr lang="ru-RU" sz="1200" dirty="0" smtClean="0"/>
              <a:t>мер социальной поддержки по оплате жилых помещений, отопления и освещения педагогическим работникам муниципальных образовательных организаций, проживающим и работающим в сельских населенных пунктах, рабочих поселках (</a:t>
            </a:r>
            <a:r>
              <a:rPr lang="ru-RU" sz="1200" dirty="0" err="1" smtClean="0"/>
              <a:t>поселках</a:t>
            </a:r>
            <a:r>
              <a:rPr lang="ru-RU" sz="1200" dirty="0" smtClean="0"/>
              <a:t> городского типа) - 2 058,83 тыс. рублей;</a:t>
            </a:r>
          </a:p>
          <a:p>
            <a:pPr algn="just"/>
            <a:r>
              <a:rPr lang="ru-RU" sz="1200" dirty="0" smtClean="0"/>
              <a:t>обеспечение отдыха и оздоровления детей - 755,30 тыс. рублей;</a:t>
            </a:r>
          </a:p>
          <a:p>
            <a:pPr algn="just"/>
            <a:r>
              <a:rPr lang="ru-RU" sz="1200" dirty="0" smtClean="0"/>
              <a:t>	компенсация </a:t>
            </a:r>
            <a:r>
              <a:rPr lang="ru-RU" sz="1200" dirty="0" smtClean="0"/>
              <a:t>отдельным категориям граждан оплаты взноса на капитальный ремонт общего имущества в многоквартирном доме - 8,86 тыс. рублей;</a:t>
            </a:r>
          </a:p>
          <a:p>
            <a:pPr algn="just"/>
            <a:r>
              <a:rPr lang="ru-RU" sz="1200" dirty="0" smtClean="0"/>
              <a:t>проведение антитеррористических мероприятий в муниципальных образовательных организациях - 2 127,28 тыс. рублей;</a:t>
            </a:r>
          </a:p>
          <a:p>
            <a:pPr algn="just"/>
            <a:r>
              <a:rPr lang="ru-RU" sz="1200" dirty="0" smtClean="0"/>
              <a:t>	обеспечение </a:t>
            </a:r>
            <a:r>
              <a:rPr lang="ru-RU" sz="1200" dirty="0" smtClean="0"/>
              <a:t>питания в образовательных организациях в результате удорожания стоимости продуктов питания - 3 279,00 тыс. рублей.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1148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ctr"/>
            <a:r>
              <a:rPr lang="ru-RU" sz="1400" b="1" dirty="0" smtClean="0"/>
              <a:t>      </a:t>
            </a:r>
            <a:r>
              <a:rPr lang="ru-RU" sz="1400" u="sng" dirty="0" smtClean="0"/>
              <a:t>      </a:t>
            </a:r>
            <a:r>
              <a:rPr lang="ru-RU" sz="1400" b="1" u="sng" dirty="0" smtClean="0"/>
              <a:t>уменьшены бюджетные ассигнования на следующие мероприятия</a:t>
            </a:r>
            <a:r>
              <a:rPr lang="ru-RU" sz="1400" u="sng" dirty="0" smtClean="0"/>
              <a:t>: </a:t>
            </a:r>
            <a:r>
              <a:rPr lang="ru-RU" sz="1400" dirty="0" smtClean="0"/>
              <a:t>  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0"/>
            <a:ext cx="8839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	</a:t>
            </a:r>
            <a:r>
              <a:rPr lang="ru-RU" sz="1200" dirty="0" smtClean="0"/>
              <a:t>реализация мероприятий по модернизации школьных систем образования - 24 264,20 тыс. рублей; </a:t>
            </a:r>
          </a:p>
          <a:p>
            <a:pPr algn="just"/>
            <a:r>
              <a:rPr lang="ru-RU" sz="1200" dirty="0" smtClean="0"/>
              <a:t>реализация инициативного проекта «Устройство ограждения парка поселка Балтийский Курского муниципального округа Ставропольского края» - 176,83 тыс. рублей;</a:t>
            </a:r>
          </a:p>
          <a:p>
            <a:pPr algn="just"/>
            <a:r>
              <a:rPr lang="ru-RU" sz="1200" dirty="0" smtClean="0"/>
              <a:t>	реализация </a:t>
            </a:r>
            <a:r>
              <a:rPr lang="ru-RU" sz="1200" dirty="0" smtClean="0"/>
              <a:t>инициативного проекта «Обустройство крытой сцены и зрительских мест в парковой зоне села </a:t>
            </a:r>
            <a:r>
              <a:rPr lang="ru-RU" sz="1200" dirty="0" err="1" smtClean="0"/>
              <a:t>Ростовановское</a:t>
            </a:r>
            <a:r>
              <a:rPr lang="ru-RU" sz="1200" dirty="0" smtClean="0"/>
              <a:t> Курского муниципального округа Ставропольского края» - 387,07 тыс. рублей;</a:t>
            </a:r>
          </a:p>
          <a:p>
            <a:r>
              <a:rPr lang="ru-RU" sz="1200" dirty="0" smtClean="0"/>
              <a:t>	реализация </a:t>
            </a:r>
            <a:r>
              <a:rPr lang="ru-RU" sz="1200" dirty="0" smtClean="0"/>
              <a:t>инициативного проекта «Устройство пешеходной дорожки по ул. Солнечной от д. 2 до д. 44, ул. Заречной от д. 1 до д. 19 и ул. Школьной от д. 141 до д. 159 в с. Русском Курского муниципального округа Ставропольского края» - 116,46 тыс. рублей;</a:t>
            </a:r>
          </a:p>
          <a:p>
            <a:r>
              <a:rPr lang="ru-RU" sz="1200" dirty="0" smtClean="0"/>
              <a:t>	реализация </a:t>
            </a:r>
            <a:r>
              <a:rPr lang="ru-RU" sz="1200" dirty="0" smtClean="0"/>
              <a:t>инициативного проекта «Устройство детской игровой площадки по ул. Степной в х. Графский Курского муниципального округа Ставропольского края» - 15,99 тыс. рублей.</a:t>
            </a:r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0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     	</a:t>
            </a:r>
            <a:r>
              <a:rPr lang="ru-RU" sz="1200" b="1" dirty="0" smtClean="0"/>
              <a:t>2.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14 марта 2022 г. № 44-рк «О выделении денежных средств на выплату единовременного поощрения за безупречную и эффективную муниципальную службу Шелест Т.Э».</a:t>
            </a:r>
          </a:p>
          <a:p>
            <a:pPr algn="just"/>
            <a:r>
              <a:rPr lang="ru-RU" sz="1200" dirty="0" smtClean="0"/>
              <a:t>Выделить денежные средства управлению труда и социальной защиты населения администрации Курского муниципального округа Ставропольского края в сумме 182,02 тыс. рублей для выплаты единовременного поощрения за безупречную и эффективную муниципальную службу Шелест Т.Э</a:t>
            </a:r>
            <a:r>
              <a:rPr lang="ru-RU" sz="1200" dirty="0" smtClean="0"/>
              <a:t>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3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30 марта 2022 г. № 59-рк «О выделении денежных средств на выплату единовременной материальной помощи</a:t>
            </a:r>
            <a:r>
              <a:rPr lang="ru-RU" sz="1200" dirty="0" smtClean="0"/>
              <a:t>». Выделить </a:t>
            </a:r>
            <a:r>
              <a:rPr lang="ru-RU" sz="1200" dirty="0" smtClean="0"/>
              <a:t>управлению труда и социальной защиты населения администрации Курского муниципального округа Ставропольского края денежные средства в сумме 11,05 тыс. рублей для выплаты </a:t>
            </a:r>
            <a:r>
              <a:rPr lang="ru-RU" sz="1200" dirty="0" err="1" smtClean="0"/>
              <a:t>Лихтаревой</a:t>
            </a:r>
            <a:r>
              <a:rPr lang="ru-RU" sz="1200" dirty="0" smtClean="0"/>
              <a:t> Ж.В. в связи со смертью отца</a:t>
            </a:r>
            <a:r>
              <a:rPr lang="ru-RU" sz="1200" dirty="0" smtClean="0"/>
              <a:t>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4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13 мая 2022 г. № 86-рк «О выделении денежных средств на выплату единовременной материальной помощи</a:t>
            </a:r>
            <a:r>
              <a:rPr lang="ru-RU" sz="1200" dirty="0" smtClean="0"/>
              <a:t>». Выделить </a:t>
            </a:r>
            <a:r>
              <a:rPr lang="ru-RU" sz="1200" dirty="0" smtClean="0"/>
              <a:t>отделу образования администрации Курского муниципального округа Ставропольского края денежные средства в сумме 11,05 тыс. рублей для выплаты </a:t>
            </a:r>
            <a:r>
              <a:rPr lang="ru-RU" sz="1200" dirty="0" err="1" smtClean="0"/>
              <a:t>Косковой</a:t>
            </a:r>
            <a:r>
              <a:rPr lang="ru-RU" sz="1200" dirty="0" smtClean="0"/>
              <a:t> С.А. в связи со смертью супруга</a:t>
            </a:r>
            <a:r>
              <a:rPr lang="ru-RU" sz="1200" dirty="0" smtClean="0"/>
              <a:t>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5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01 июня 2022 г. № 101-рк «О выделении денежных средств на выплату единовременной материальной помощи</a:t>
            </a:r>
            <a:r>
              <a:rPr lang="ru-RU" sz="1200" dirty="0" smtClean="0"/>
              <a:t>». Выделить </a:t>
            </a:r>
            <a:r>
              <a:rPr lang="ru-RU" sz="1200" dirty="0" smtClean="0"/>
              <a:t>администрации Курского муниципального округа Ставропольского края денежные средства в сумме 11,05 тыс. рублей для выплаты Ростовцевой Е.Ю. в связи со смертью отца</a:t>
            </a:r>
            <a:r>
              <a:rPr lang="ru-RU" sz="1200" dirty="0" smtClean="0"/>
              <a:t>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6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14 марта 2022 г. № 92-р «О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pPr algn="just"/>
            <a:r>
              <a:rPr lang="ru-RU" sz="1200" dirty="0" smtClean="0"/>
              <a:t>	Перераспределить </a:t>
            </a:r>
            <a:r>
              <a:rPr lang="ru-RU" sz="1200" dirty="0" smtClean="0"/>
              <a:t>утвержденные бюджетные ассигнования, зарезервированные в бюджете Курского муниципального округа Ставропольского края, администрации Курского муниципального округа Ставропольского края на подраздел 0701 «Дошкольное образование» в сумме 1130,62 тыс. рублей, из них: </a:t>
            </a:r>
          </a:p>
          <a:p>
            <a:pPr algn="just"/>
            <a:r>
              <a:rPr lang="ru-RU" sz="1200" dirty="0" smtClean="0"/>
              <a:t>на софинансирование субсидии по выполнению инженерных изысканий, подготовку проектной документации, проведение государственной экспертизы проектной документации, результатов инженерных изысканий и достоверности определения сметной стоимости для строительства, реконструкции, модернизации и капитального ремонта объектов социальной и инженерной инфраструктуры собственности муниципальных образований Ставропольского края, расположенных в сельской местности (Реконструкция здания под детский сад в хуторе Привольном Курского района Ставропольского края) - 75,00 тыс. рублей</a:t>
            </a:r>
            <a:r>
              <a:rPr lang="ru-RU" sz="1200" dirty="0" smtClean="0"/>
              <a:t>;</a:t>
            </a:r>
          </a:p>
          <a:p>
            <a:pPr algn="just"/>
            <a:r>
              <a:rPr lang="ru-RU" sz="1200" dirty="0" smtClean="0"/>
              <a:t>на софинансирование межбюджетного трансферта, выделенного из бюджета Ставропольского края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образования», (Строительство дошкольного образовательного учреждения на 160 мест в с. </a:t>
            </a:r>
            <a:r>
              <a:rPr lang="ru-RU" sz="1200" dirty="0" err="1" smtClean="0"/>
              <a:t>Ростовановском</a:t>
            </a:r>
            <a:r>
              <a:rPr lang="ru-RU" sz="1200" dirty="0" smtClean="0"/>
              <a:t>) - 1055,62 тыс. рублей.</a:t>
            </a:r>
            <a:endParaRPr lang="ru-RU" sz="1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/>
              <a:t>	</a:t>
            </a:r>
            <a:r>
              <a:rPr lang="ru-RU" sz="1200" b="1" dirty="0" smtClean="0"/>
              <a:t>7.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06 апреля 2022 г. № 110-р «О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pPr algn="just"/>
            <a:r>
              <a:rPr lang="ru-RU" sz="1200" dirty="0" smtClean="0"/>
              <a:t>Перераспределить утвержденные бюджетные ассигнования, зарезервированные в бюджете Курского муниципального округа Ставропольского края, администрации Курского муниципального округа Ставропольского края на подраздел 0801 «Культура» в сумме 766,54 тыс. рублей на проведение капитального ремонта здания филиала № 22 </a:t>
            </a:r>
            <a:r>
              <a:rPr lang="ru-RU" sz="1200" dirty="0" err="1" smtClean="0"/>
              <a:t>Бугуловская</a:t>
            </a:r>
            <a:r>
              <a:rPr lang="ru-RU" sz="1200" dirty="0" smtClean="0"/>
              <a:t> библиотека МКУК «Централизованная библиотечная система</a:t>
            </a:r>
            <a:r>
              <a:rPr lang="ru-RU" sz="1200" dirty="0" smtClean="0"/>
              <a:t>».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8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20 апреля 2022 г. № 123-р (в редакции распоряжения администрации Курского муниципального округа Ставропольского края от 28 апреля 2022 г. № 139-р) «О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pPr algn="just"/>
            <a:r>
              <a:rPr lang="ru-RU" sz="1200" dirty="0" smtClean="0"/>
              <a:t>Перераспределить утвержденные бюджетные ассигнования, зарезервированные в бюджете Курского муниципального округа Ставропольского края, </a:t>
            </a:r>
            <a:r>
              <a:rPr lang="ru-RU" sz="1200" dirty="0" err="1" smtClean="0"/>
              <a:t>Ростовановскому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на подраздел 0503 «Благоустройство» в сумме 490,82 тыс. рублей для оплаты электроэнергии за уличное освещение на территории, подведомственной </a:t>
            </a:r>
            <a:r>
              <a:rPr lang="ru-RU" sz="1200" dirty="0" err="1" smtClean="0"/>
              <a:t>Ростовановскому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(на контроле в прокуратуре Курского района</a:t>
            </a:r>
            <a:r>
              <a:rPr lang="ru-RU" sz="1200" dirty="0" smtClean="0"/>
              <a:t>).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9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13 мая 2022 г. № 151-р «О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pPr algn="just"/>
            <a:r>
              <a:rPr lang="ru-RU" sz="1200" dirty="0" smtClean="0"/>
              <a:t>Перераспределить утвержденные бюджетные ассигнования, зарезервированные в бюджете Курского муниципального округа Ставропольского края, Русскому территориальному отделу администрации Курского муниципального округа Ставропольского края на подраздел 0503 «Благоустройство» в сумме 726,18 тыс. рублей на реализацию инициативного проекта, из них на:</a:t>
            </a:r>
          </a:p>
          <a:p>
            <a:pPr algn="just"/>
            <a:r>
              <a:rPr lang="ru-RU" sz="1200" dirty="0" smtClean="0"/>
              <a:t>	софинансирование </a:t>
            </a:r>
            <a:r>
              <a:rPr lang="ru-RU" sz="1200" dirty="0" smtClean="0"/>
              <a:t>- 600,00 тыс. рублей, осуществление строительного контроля - 45,18 тыс. рублей по проекту «Устройство детской игровой площадки в с. </a:t>
            </a:r>
            <a:r>
              <a:rPr lang="ru-RU" sz="1200" dirty="0" err="1" smtClean="0"/>
              <a:t>Уваровское</a:t>
            </a:r>
            <a:r>
              <a:rPr lang="ru-RU" sz="1200" dirty="0" smtClean="0"/>
              <a:t>, ул. Колхозная, 8 Курского муниципального округа Ставропольского края»;</a:t>
            </a:r>
          </a:p>
          <a:p>
            <a:pPr algn="just"/>
            <a:r>
              <a:rPr lang="ru-RU" sz="1200" dirty="0" smtClean="0"/>
              <a:t>	осуществление </a:t>
            </a:r>
            <a:r>
              <a:rPr lang="ru-RU" sz="1200" dirty="0" smtClean="0"/>
              <a:t>строительного контроля - 81,00 тыс. рублей по проекту «Устройство пешеходной дорожки по ул. Солнечной от д. 2 до д. 44, ул. Заречной от д. 1 до д. 19 и ул. Школьной от д. 141 до д. 159 в с. Русском Курского муниципального округа Ставропольского края</a:t>
            </a:r>
            <a:r>
              <a:rPr lang="ru-RU" sz="1200" dirty="0" smtClean="0"/>
              <a:t>».</a:t>
            </a:r>
            <a:endParaRPr lang="ru-RU" sz="1200" dirty="0" smtClean="0"/>
          </a:p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10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19 мая 2022 г. № 168-р «О перераспределении утвержденных бюджетных ассигнований, зарезервированных в бюджете Курского муниципального округа Ставропольского края</a:t>
            </a:r>
            <a:r>
              <a:rPr lang="ru-RU" sz="1200" dirty="0" smtClean="0"/>
              <a:t>».</a:t>
            </a:r>
          </a:p>
          <a:p>
            <a:pPr algn="just"/>
            <a:r>
              <a:rPr lang="ru-RU" sz="1200" dirty="0" smtClean="0"/>
              <a:t>	Перераспределить </a:t>
            </a:r>
            <a:r>
              <a:rPr lang="ru-RU" sz="1200" dirty="0" smtClean="0"/>
              <a:t>утвержденные бюджетные ассигнования, зарезервированные в бюджете Курского муниципального округа Ставропольского края, администрации Курского муниципального округа Ставропольского края на подраздел 0503 «Благоустройство» в сумме 5342,26 тыс. рублей на реализацию инициативного проекта «Благоустройство территории, прилегающей к зданию </a:t>
            </a:r>
            <a:r>
              <a:rPr lang="ru-RU" sz="1200" dirty="0" err="1" smtClean="0"/>
              <a:t>Новодеревенского</a:t>
            </a:r>
            <a:r>
              <a:rPr lang="ru-RU" sz="1200" dirty="0" smtClean="0"/>
              <a:t> сельского дома культуры МБУК «Централизованная клубная система» в хуторе Новая Деревня Курского муниципального округа Ставропольского края (первый этап)».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" y="1"/>
            <a:ext cx="88392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200" dirty="0" smtClean="0"/>
              <a:t>	</a:t>
            </a:r>
            <a:r>
              <a:rPr lang="ru-RU" sz="1200" b="1" dirty="0" smtClean="0"/>
              <a:t>11</a:t>
            </a:r>
            <a:r>
              <a:rPr lang="ru-RU" sz="1200" b="1" dirty="0" smtClean="0"/>
              <a:t>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08 июня 2022 г. № 208-р «О внесении на рассмотрение Совета Курского муниципального округа Ставропольского края предложений о распределении свободных остатков бюджетных средств, образовавшихся по состоянию на 01 января 2022 г.» распределить:</a:t>
            </a:r>
          </a:p>
          <a:p>
            <a:pPr algn="just"/>
            <a:r>
              <a:rPr lang="ru-RU" sz="1200" dirty="0" smtClean="0"/>
              <a:t>	11.1</a:t>
            </a:r>
            <a:r>
              <a:rPr lang="ru-RU" sz="1200" dirty="0" smtClean="0"/>
              <a:t>. Администрации Курского муниципального округа Ставропольского края в сумме 1009806 (Один миллион девять тысяч восемьсот шесть) рублей 20 копеек, из них:</a:t>
            </a:r>
          </a:p>
          <a:p>
            <a:pPr algn="just"/>
            <a:r>
              <a:rPr lang="ru-RU" sz="1200" dirty="0" smtClean="0"/>
              <a:t>	на </a:t>
            </a:r>
            <a:r>
              <a:rPr lang="ru-RU" sz="1200" dirty="0" smtClean="0"/>
              <a:t>подраздел 0801 «Культура» - 408857 (Четыреста восемь тысяч восемьсот пятьдесят семь) рублей 20 копеек для оплаты дополнительных работ при проведении капитального ремонта здания муниципального казенного учреждения культуры «Балтийский сельский Дом культуры»;</a:t>
            </a:r>
          </a:p>
          <a:p>
            <a:pPr algn="just"/>
            <a:r>
              <a:rPr lang="ru-RU" sz="1200" dirty="0" smtClean="0"/>
              <a:t>	на </a:t>
            </a:r>
            <a:r>
              <a:rPr lang="ru-RU" sz="1200" dirty="0" smtClean="0"/>
              <a:t>подраздел 0503 «Благоустройство» для увеличения муниципального задания муниципальному бюджетному учреждению «Управление по благоустройству» на устройство технического полива по пер. Школьному </a:t>
            </a:r>
            <a:r>
              <a:rPr lang="ru-RU" sz="1200" dirty="0" err="1" smtClean="0"/>
              <a:t>ст-цы</a:t>
            </a:r>
            <a:r>
              <a:rPr lang="ru-RU" sz="1200" dirty="0" smtClean="0"/>
              <a:t> Курской и приобретение материалов, семян, саженцев деревьев в сумме 600949 (Шестьсот тысяч девятьсот сорок девять) рублей 00 копеек.</a:t>
            </a:r>
          </a:p>
          <a:p>
            <a:pPr algn="just"/>
            <a:r>
              <a:rPr lang="ru-RU" sz="1200" dirty="0" smtClean="0"/>
              <a:t>	11.2</a:t>
            </a:r>
            <a:r>
              <a:rPr lang="ru-RU" sz="1200" dirty="0" smtClean="0"/>
              <a:t>. Отделу образования администрации Курского муниципального округа Ставропольского края на подраздел 0702 «Общее </a:t>
            </a:r>
            <a:r>
              <a:rPr lang="ru-RU" sz="1200" dirty="0" smtClean="0"/>
              <a:t>образование</a:t>
            </a:r>
            <a:r>
              <a:rPr lang="ru-RU" sz="1200" dirty="0" smtClean="0"/>
              <a:t>» - 1213,00 тыс. рублей на разработку проектно-сметной документации и проведение государственной экспертизы капитального ремонта зданий общеобразовательных учреждений Курского муниципального округа Ставропольского края для участия в региональном проекте Ставропольского края «Модернизация школьных систем образования».</a:t>
            </a:r>
          </a:p>
          <a:p>
            <a:pPr algn="just"/>
            <a:r>
              <a:rPr lang="ru-RU" sz="1200" dirty="0" smtClean="0"/>
              <a:t>	11.3</a:t>
            </a:r>
            <a:r>
              <a:rPr lang="ru-RU" sz="1200" dirty="0" smtClean="0"/>
              <a:t>. Балтийскому территориальному отделу администрации Курского муниципального округа Ставропольского края на подраздел 0503 «Благоустройство» - 168,00 тыс. рублей на благоустройство парковой зоны в п. Балтийском.</a:t>
            </a:r>
          </a:p>
          <a:p>
            <a:pPr algn="just"/>
            <a:r>
              <a:rPr lang="ru-RU" sz="1200" dirty="0" smtClean="0"/>
              <a:t>	11.4</a:t>
            </a:r>
            <a:r>
              <a:rPr lang="ru-RU" sz="1200" dirty="0" smtClean="0"/>
              <a:t>. </a:t>
            </a:r>
            <a:r>
              <a:rPr lang="ru-RU" sz="1200" dirty="0" err="1" smtClean="0"/>
              <a:t>Галюгаевскому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на подраздел 0801 «Культура» - 431,77 тыс. рублей на разработку научно-проектной документации на ремонтно-реставрационные работы объекта культурного наследия регионального значения «Братская могила 60 воинов Советской армии, погибших в 1942 - 1943 гг. при освобождении станицы от немецко-фашистских захватчиков» в </a:t>
            </a:r>
            <a:r>
              <a:rPr lang="ru-RU" sz="1200" dirty="0" err="1" smtClean="0"/>
              <a:t>ст-це</a:t>
            </a:r>
            <a:r>
              <a:rPr lang="ru-RU" sz="1200" dirty="0" smtClean="0"/>
              <a:t> </a:t>
            </a:r>
            <a:r>
              <a:rPr lang="ru-RU" sz="1200" dirty="0" err="1" smtClean="0"/>
              <a:t>Галюгаевской</a:t>
            </a:r>
            <a:r>
              <a:rPr lang="ru-RU" sz="1200" dirty="0" smtClean="0"/>
              <a:t> и проведение государственной </a:t>
            </a:r>
            <a:r>
              <a:rPr lang="ru-RU" sz="1200" dirty="0" err="1" smtClean="0"/>
              <a:t>историкокультурной</a:t>
            </a:r>
            <a:r>
              <a:rPr lang="ru-RU" sz="1200" dirty="0" smtClean="0"/>
              <a:t> экспертизы.</a:t>
            </a:r>
          </a:p>
          <a:p>
            <a:pPr algn="just"/>
            <a:r>
              <a:rPr lang="ru-RU" sz="1200" dirty="0" smtClean="0"/>
              <a:t>	11.5</a:t>
            </a:r>
            <a:r>
              <a:rPr lang="ru-RU" sz="1200" dirty="0" smtClean="0"/>
              <a:t>. </a:t>
            </a:r>
            <a:r>
              <a:rPr lang="ru-RU" sz="1200" dirty="0" err="1" smtClean="0"/>
              <a:t>Ростовановскому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на подраздел 0503 «Благоустройство» - 525366 (Пятьсот двадцать пять тысяч триста шестьдесят шесть) рублей 21 копейку на дополнительное финансирование реализации инициативного проекта «Обустройство крытой сцены и зрительских мест в парковой зоне села </a:t>
            </a:r>
            <a:r>
              <a:rPr lang="ru-RU" sz="1200" dirty="0" err="1" smtClean="0"/>
              <a:t>Ростовановское</a:t>
            </a:r>
            <a:r>
              <a:rPr lang="ru-RU" sz="1200" dirty="0" smtClean="0"/>
              <a:t> Курского муниципального округа Ставропольского края» в связи с увеличением стоимости материалов и строительных ресурсов.</a:t>
            </a:r>
          </a:p>
          <a:p>
            <a:pPr algn="just"/>
            <a:r>
              <a:rPr lang="ru-RU" sz="1200" dirty="0" smtClean="0"/>
              <a:t>	11.6</a:t>
            </a:r>
            <a:r>
              <a:rPr lang="ru-RU" sz="1200" dirty="0" smtClean="0"/>
              <a:t>. </a:t>
            </a:r>
            <a:r>
              <a:rPr lang="ru-RU" sz="1200" dirty="0" err="1" smtClean="0"/>
              <a:t>Серноводскому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на подраздел 0503 «Благоустройство» - 834,81 тыс. рублей для обеспечения реализации инициативных проектов в связи изменением цены муниципального контракта, из них на:</a:t>
            </a:r>
          </a:p>
          <a:p>
            <a:pPr algn="just"/>
            <a:r>
              <a:rPr lang="ru-RU" sz="1200" dirty="0" smtClean="0"/>
              <a:t>	устройство </a:t>
            </a:r>
            <a:r>
              <a:rPr lang="ru-RU" sz="1200" dirty="0" smtClean="0"/>
              <a:t>детской игровой площадки по ул. Школьной в х. </a:t>
            </a:r>
            <a:r>
              <a:rPr lang="ru-RU" sz="1200" dirty="0" err="1" smtClean="0"/>
              <a:t>Бугулов</a:t>
            </a:r>
            <a:r>
              <a:rPr lang="ru-RU" sz="1200" dirty="0" smtClean="0"/>
              <a:t> Курского муниципального округа Ставропольского края - 191,34 тыс. рублей;</a:t>
            </a:r>
          </a:p>
          <a:p>
            <a:pPr algn="just"/>
            <a:r>
              <a:rPr lang="ru-RU" sz="1200" dirty="0" smtClean="0"/>
              <a:t>	устройство </a:t>
            </a:r>
            <a:r>
              <a:rPr lang="ru-RU" sz="1200" dirty="0" smtClean="0"/>
              <a:t>детской игровой площадки по ул. Степной в х. Графский Курского муниципального округа Ставропольского края - 451,38 тыс. рублей;</a:t>
            </a:r>
          </a:p>
          <a:p>
            <a:pPr algn="just"/>
            <a:r>
              <a:rPr lang="ru-RU" sz="1200" dirty="0" smtClean="0"/>
              <a:t>	устройство </a:t>
            </a:r>
            <a:r>
              <a:rPr lang="ru-RU" sz="1200" dirty="0" smtClean="0"/>
              <a:t>детской игровой площадки по ул. Тихой в с. Серноводском Курского муниципального округа Ставропольского края - 192,08 тыс. рублей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 12.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На основании распоряжения администрации Курского муниципального округа Ставропольского края от 08 июня 2022 г. № 207-р «О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между главными распорядителями бюджетных средств бюджета Курского муниципального округа Ставропольского края»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12.1. Уменьшить бюджетные ассигнования Русскому территориальному отделу администрации Курского муниципального округа Ставропольского края с подраздела 0503 «Благоустройство» в сумме 91,73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12.2. Увеличить бюджетные ассигнования Финансовому управлению администрации Курского муниципального округа Ставропольского края на подраздел 0113 «Другие общегосударственные вопросы» на резервирование средств по исполнению расходных обязательств в сумме 91,73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13.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связи реализацией инициативного проекта «Благоустройство территории, прилегающей к зданию сельского дома культуры МБКУ «Централизованная клубная система в хуторе Новая Деревня Курского муниципального округа Ставропольского края»  администрации Курского муниципального округа Ставропольского края увеличены бюджетные ассигнования в сумме 32,70 тыс. рублей, из них: поступления средств от физических лиц – 2,70 тыс. рублей; поступления средств от организаций - 30,00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14.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связи реализацией инициативного проекта «Устройство детской игровой площадки по ул. Колхозная, 8 в с.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Уваровское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Курского муниципального округа Ставропольского края» Русскому территориальному отделу администрации Курского муниципального округа Ставропольского края увеличены бюджетные ассигнования в сумме 90,00 тыс. рублей, из них: поступления средств от физических лиц - 30,00 тыс. рублей; поступления средств от индивидуальных предпринимателей - 60,00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15.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За счет поступления доходов от оказания платных услуг (по средствам от предпринимательской деятельности) согласно государственному контракту № 012100003721000023 от 14 февраля 2022 г., заключенного между министерством труда и социальной защиты населения Ставропольского края и МКУ ДО «Детский оздоровительно-образовательный центр «Звездный» на оказание услуг по отдыху и оздоровлению детей, находящихся в трудной жизненной ситуации, частичной и полной оплаты родителями (законными представителями) стоимости путевок в МКУ ДО «Детский оздоровительно-образовательный центр «Звездный», отделу образования администрации Курского муниципального округа Ставропольского края увеличить доходную и расходную части на сумму 2 000,00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16.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связи с прекращением договора об оказании платных услуг ГКОУ СОШ № 6 при ИУ х.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Дыдымкин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уменьшить доходную и расходную части МКУ «Централизованная бухгалтерия» на 156,00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17.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Увеличить годовые назначения по единому сельскохозяйственному налогу в связи с перевыполнением на 12 000,00 тыс. рублей (в том числе за счет перечисления ИП Оганесян Г.А. налога за 2021 и 2022 гг. в сумме 11214,16 тыс. рублей).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18.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Уменьшить годовые назначения по налогу на доходы физических лиц, в связи с невыполнением на 12 000,00 тыс. рублей.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19.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Учтены передвижки бюджетных средств согласно поданным письмам главных распорядителей средств бюджета.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52400" y="0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	</a:t>
            </a:r>
            <a:r>
              <a:rPr lang="ru-RU" sz="1200" dirty="0" smtClean="0"/>
              <a:t> </a:t>
            </a:r>
            <a:r>
              <a:rPr lang="ru-RU" sz="1200" b="1" dirty="0" smtClean="0"/>
              <a:t>20.</a:t>
            </a:r>
            <a:r>
              <a:rPr lang="ru-RU" sz="1200" dirty="0" smtClean="0"/>
              <a:t> Учтены возвраты остатков субсидий, субвенций и иных межбюджетных трансфертов, имеющих целевое назначение, прошлых лет (в краевой бюджет) - 116,33 тыс. рублей (управление труда и социальной защиты населения администрации Курского муниципального округа Ставропольского края), а также доходы от возврата неиспользованных в 2021 году остатков субсидии на строительство и реконструкция автомобильных дорог общего пользования местного значения (Реконструкция автомобильной дороги «Ага-Батыр – </a:t>
            </a:r>
            <a:r>
              <a:rPr lang="ru-RU" sz="1200" dirty="0" err="1" smtClean="0"/>
              <a:t>Дыдымкин</a:t>
            </a:r>
            <a:r>
              <a:rPr lang="ru-RU" sz="1200" dirty="0" smtClean="0"/>
              <a:t>») в сумме 95 275,79 тыс. рублей</a:t>
            </a:r>
            <a:r>
              <a:rPr lang="ru-RU" sz="1200" dirty="0" smtClean="0"/>
              <a:t>.</a:t>
            </a:r>
            <a:endParaRPr lang="ru-RU" sz="1200" dirty="0" smtClean="0"/>
          </a:p>
          <a:p>
            <a:r>
              <a:rPr lang="ru-RU" sz="1200" dirty="0" smtClean="0"/>
              <a:t>	В </a:t>
            </a:r>
            <a:r>
              <a:rPr lang="ru-RU" sz="1200" dirty="0" smtClean="0"/>
              <a:t>связи с чем:</a:t>
            </a:r>
          </a:p>
          <a:p>
            <a:r>
              <a:rPr lang="ru-RU" sz="1200" dirty="0" smtClean="0"/>
              <a:t>	доходная </a:t>
            </a:r>
            <a:r>
              <a:rPr lang="ru-RU" sz="1200" dirty="0" smtClean="0"/>
              <a:t>часть бюджета увеличилась на 84 292,23 тыс. рублей; </a:t>
            </a:r>
          </a:p>
          <a:p>
            <a:r>
              <a:rPr lang="ru-RU" sz="1200" dirty="0" smtClean="0"/>
              <a:t>	расходная </a:t>
            </a:r>
            <a:r>
              <a:rPr lang="ru-RU" sz="1200" dirty="0" smtClean="0"/>
              <a:t>часть бюджета увеличилась - на 88 591,31 тыс. рублей; </a:t>
            </a:r>
          </a:p>
          <a:p>
            <a:r>
              <a:rPr lang="ru-RU" sz="1200" dirty="0" smtClean="0"/>
              <a:t>	источники </a:t>
            </a:r>
            <a:r>
              <a:rPr lang="ru-RU" sz="1200" dirty="0" smtClean="0"/>
              <a:t>финансирования дефицита бюджета увеличились на 4 299,08 тыс.</a:t>
            </a:r>
            <a:endParaRPr lang="ru-RU" sz="1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2133600"/>
          <a:ext cx="89916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57400" y="18288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1905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00" y="2438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84 292,23 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800" y="3733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88 591,31 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5105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4 299,08 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10418</TotalTime>
  <Words>445</Words>
  <PresentationFormat>Экран (4:3)</PresentationFormat>
  <Paragraphs>79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708</cp:revision>
  <dcterms:created xsi:type="dcterms:W3CDTF">2017-08-15T11:56:06Z</dcterms:created>
  <dcterms:modified xsi:type="dcterms:W3CDTF">2022-07-08T07:34:52Z</dcterms:modified>
</cp:coreProperties>
</file>